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3"/>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0DCF0"/>
    <a:srgbClr val="45D7EB"/>
    <a:srgbClr val="E11A1D"/>
    <a:srgbClr val="50D7E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3712" autoAdjust="0"/>
  </p:normalViewPr>
  <p:slideViewPr>
    <p:cSldViewPr>
      <p:cViewPr varScale="1">
        <p:scale>
          <a:sx n="68" d="100"/>
          <a:sy n="68" d="100"/>
        </p:scale>
        <p:origin x="-1434" y="-102"/>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31.08.2020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 xmlns:p14="http://schemas.microsoft.com/office/powerpoint/2010/main"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 xmlns:p14="http://schemas.microsoft.com/office/powerpoint/2010/main"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 xmlns:p14="http://schemas.microsoft.com/office/powerpoint/2010/main"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 xmlns:p14="http://schemas.microsoft.com/office/powerpoint/2010/main"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 xmlns:p14="http://schemas.microsoft.com/office/powerpoint/2010/main"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 xmlns:p14="http://schemas.microsoft.com/office/powerpoint/2010/main"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 xmlns:p14="http://schemas.microsoft.com/office/powerpoint/2010/main"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 xmlns:p14="http://schemas.microsoft.com/office/powerpoint/2010/main"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 xmlns:p14="http://schemas.microsoft.com/office/powerpoint/2010/main"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 xmlns:p14="http://schemas.microsoft.com/office/powerpoint/2010/main"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 xmlns:p14="http://schemas.microsoft.com/office/powerpoint/2010/main"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 xmlns:p14="http://schemas.microsoft.com/office/powerpoint/2010/main"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 xmlns:p14="http://schemas.microsoft.com/office/powerpoint/2010/main"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 xmlns:p14="http://schemas.microsoft.com/office/powerpoint/2010/main"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 xmlns:p14="http://schemas.microsoft.com/office/powerpoint/2010/main"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 xmlns:p14="http://schemas.microsoft.com/office/powerpoint/2010/main"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31.08.2020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31.08.2020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31.08.2020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31.08.2020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31.08.2020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31.08.2020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31.08.2020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31.08.2020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31.08.2020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31.08.2020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31.08.2020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31.08.2020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573016"/>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smtClean="0"/>
              <a:t>COVİD-19 SALGIN </a:t>
            </a:r>
            <a:r>
              <a:rPr lang="tr-TR" sz="2400" b="1" dirty="0"/>
              <a:t>HASTALIK SÜRECİNDE </a:t>
            </a:r>
            <a:r>
              <a:rPr lang="tr-TR" sz="2400" b="1" dirty="0" smtClean="0"/>
              <a:t>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lang="tr-TR" sz="2000" b="1" dirty="0" smtClean="0">
                <a:ln w="22225">
                  <a:noFill/>
                  <a:prstDash val="solid"/>
                </a:ln>
              </a:rPr>
              <a:t>VELİ</a:t>
            </a:r>
            <a:r>
              <a:rPr kumimoji="0" lang="tr-TR" sz="2000" b="1" i="0" u="none" strike="noStrike" kern="1200" normalizeH="0" baseline="0" noProof="0" dirty="0" smtClean="0">
                <a:ln w="22225">
                  <a:noFill/>
                  <a:prstDash val="solid"/>
                </a:ln>
                <a:uLnTx/>
                <a:uFillTx/>
                <a:latin typeface="+mn-lt"/>
                <a:ea typeface="+mn-ea"/>
                <a:cs typeface="+mn-cs"/>
              </a:rPr>
              <a:t>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 xmlns:p14="http://schemas.microsoft.com/office/powerpoint/2010/main" val="478069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 xmlns:p14="http://schemas.microsoft.com/office/powerpoint/2010/main" val="84008432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 xmlns:p14="http://schemas.microsoft.com/office/powerpoint/2010/main" val="220012840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 xmlns:p14="http://schemas.microsoft.com/office/powerpoint/2010/main" val="314767415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 xmlns:p14="http://schemas.microsoft.com/office/powerpoint/2010/main" val="209471590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 xmlns:p14="http://schemas.microsoft.com/office/powerpoint/2010/main" val="410772515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 xmlns:p14="http://schemas.microsoft.com/office/powerpoint/2010/main" val="182290789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 xmlns:p14="http://schemas.microsoft.com/office/powerpoint/2010/main" val="2630744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 xmlns:p14="http://schemas.microsoft.com/office/powerpoint/2010/main" val="262455879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 xmlns:p14="http://schemas.microsoft.com/office/powerpoint/2010/main" val="391017729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 xmlns:p14="http://schemas.microsoft.com/office/powerpoint/2010/main" val="863116895"/>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endParaRPr lang="tr-TR" dirty="0"/>
          </a:p>
        </p:txBody>
      </p:sp>
    </p:spTree>
    <p:extLst>
      <p:ext uri="{BB962C8B-B14F-4D97-AF65-F5344CB8AC3E}">
        <p14:creationId xmlns="" xmlns:p14="http://schemas.microsoft.com/office/powerpoint/2010/main" val="482845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 xmlns:p14="http://schemas.microsoft.com/office/powerpoint/2010/main" val="170640454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 xmlns:p14="http://schemas.microsoft.com/office/powerpoint/2010/main" val="319621861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 xmlns:p14="http://schemas.microsoft.com/office/powerpoint/2010/main" val="387506833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 xmlns:p14="http://schemas.microsoft.com/office/powerpoint/2010/main" val="135596164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 xmlns:p14="http://schemas.microsoft.com/office/powerpoint/2010/main" val="4257960015"/>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 xmlns:p14="http://schemas.microsoft.com/office/powerpoint/2010/main" val="162040653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 xmlns:p14="http://schemas.microsoft.com/office/powerpoint/2010/main" val="116259875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 xmlns:p14="http://schemas.microsoft.com/office/powerpoint/2010/main" val="358692427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 xmlns:p14="http://schemas.microsoft.com/office/powerpoint/2010/main" val="190946450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 xmlns:p14="http://schemas.microsoft.com/office/powerpoint/2010/main" val="168446755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 xmlns:p14="http://schemas.microsoft.com/office/powerpoint/2010/main" val="113603318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 xmlns:p14="http://schemas.microsoft.com/office/powerpoint/2010/main" val="333834377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 xmlns:p14="http://schemas.microsoft.com/office/powerpoint/2010/main" val="14511073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 xmlns:p14="http://schemas.microsoft.com/office/powerpoint/2010/main" val="344502108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 xmlns:p14="http://schemas.microsoft.com/office/powerpoint/2010/main" val="204355339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 xmlns:p14="http://schemas.microsoft.com/office/powerpoint/2010/main" val="407254838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 xmlns:p14="http://schemas.microsoft.com/office/powerpoint/2010/main" val="1539215535"/>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 xmlns:p14="http://schemas.microsoft.com/office/powerpoint/2010/main" val="206315355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 xmlns:p14="http://schemas.microsoft.com/office/powerpoint/2010/main" val="54322851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 xmlns:p14="http://schemas.microsoft.com/office/powerpoint/2010/main" val="1005467925"/>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 xmlns:p14="http://schemas.microsoft.com/office/powerpoint/2010/main" val="59558305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 xmlns:p14="http://schemas.microsoft.com/office/powerpoint/2010/main" val="64240768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 xmlns:p14="http://schemas.microsoft.com/office/powerpoint/2010/main" val="283504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 xmlns:p14="http://schemas.microsoft.com/office/powerpoint/2010/main" val="142313420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 xmlns:p14="http://schemas.microsoft.com/office/powerpoint/2010/main" val="19693059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 xmlns:p14="http://schemas.microsoft.com/office/powerpoint/2010/main" val="6279942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 xmlns:p14="http://schemas.microsoft.com/office/powerpoint/2010/main" val="260268655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 xmlns:p14="http://schemas.microsoft.com/office/powerpoint/2010/main" val="142900935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 xmlns:p14="http://schemas.microsoft.com/office/powerpoint/2010/main" val="272494983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 xmlns:p14="http://schemas.microsoft.com/office/powerpoint/2010/main" val="14706138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 xmlns:p14="http://schemas.microsoft.com/office/powerpoint/2010/main" val="105692049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8846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 xmlns:p14="http://schemas.microsoft.com/office/powerpoint/2010/main" val="3527632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37525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normAutofit fontScale="92500" lnSpcReduction="10000"/>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a:t>
            </a:r>
            <a:r>
              <a:rPr lang="tr-TR" sz="2400" dirty="0" smtClean="0">
                <a:hlinkClick r:id="rId3"/>
              </a:rPr>
              <a:t>orgm.meb.gov.tr/www/psikososyal-bilgilendirme-rehberi/icerik/1314</a:t>
            </a:r>
            <a:endParaRPr lang="tr-TR" sz="2400" dirty="0" smtClean="0"/>
          </a:p>
          <a:p>
            <a:pPr marL="0" indent="0">
              <a:buNone/>
            </a:pPr>
            <a:r>
              <a:rPr lang="tr-TR" sz="2400" dirty="0" smtClean="0"/>
              <a:t>Çocuklarımız ile ilgili bu süreçte başa çıkamayacağımız sorunlar ile karşılaşırsak, size bir telefon kadar uzaktayız.</a:t>
            </a:r>
          </a:p>
          <a:p>
            <a:pPr marL="0" indent="0">
              <a:buNone/>
            </a:pPr>
            <a:r>
              <a:rPr lang="tr-TR" sz="2400" dirty="0" smtClean="0"/>
              <a:t>Fatih Mehmet ÖMÜR:  </a:t>
            </a:r>
            <a:r>
              <a:rPr lang="tr-TR" sz="2400" dirty="0" smtClean="0"/>
              <a:t>TLF     :   05332510231-                  </a:t>
            </a:r>
          </a:p>
          <a:p>
            <a:pPr marL="0" indent="0">
              <a:buNone/>
            </a:pPr>
            <a:r>
              <a:rPr lang="tr-TR" sz="2400" dirty="0" smtClean="0"/>
              <a:t> </a:t>
            </a:r>
            <a:r>
              <a:rPr lang="tr-TR" sz="2400" dirty="0" smtClean="0"/>
              <a:t>                                         MAİL :   </a:t>
            </a:r>
            <a:r>
              <a:rPr lang="tr-TR" sz="2400" dirty="0" smtClean="0"/>
              <a:t>mehmetomur23@</a:t>
            </a:r>
            <a:r>
              <a:rPr lang="tr-TR" sz="2400" dirty="0" err="1" smtClean="0"/>
              <a:t>hotmail</a:t>
            </a:r>
            <a:r>
              <a:rPr lang="tr-TR" sz="2400" dirty="0" smtClean="0"/>
              <a:t>.com</a:t>
            </a:r>
            <a:endParaRPr lang="tr-TR" sz="2400" dirty="0" smtClean="0"/>
          </a:p>
          <a:p>
            <a:pPr marL="0" indent="0">
              <a:buNone/>
            </a:pPr>
            <a:r>
              <a:rPr lang="tr-TR" sz="2400" dirty="0" smtClean="0"/>
              <a:t> Şair Nabi İlkokulu Psikolojik Danışmanı</a:t>
            </a:r>
          </a:p>
        </p:txBody>
      </p:sp>
    </p:spTree>
    <p:extLst>
      <p:ext uri="{BB962C8B-B14F-4D97-AF65-F5344CB8AC3E}">
        <p14:creationId xmlns="" xmlns:p14="http://schemas.microsoft.com/office/powerpoint/2010/main" val="112975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 xmlns:p14="http://schemas.microsoft.com/office/powerpoint/2010/main" val="73804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 xmlns:p14="http://schemas.microsoft.com/office/powerpoint/2010/main" val="350039285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 xmlns:p14="http://schemas.microsoft.com/office/powerpoint/2010/main" val="27723109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 xmlns:p14="http://schemas.microsoft.com/office/powerpoint/2010/main" val="210603642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1482</TotalTime>
  <Words>2445</Words>
  <Application>Microsoft Office PowerPoint</Application>
  <PresentationFormat>Ekran Gösterisi (4:3)</PresentationFormat>
  <Paragraphs>271</Paragraphs>
  <Slides>51</Slides>
  <Notes>16</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Office Teması</vt:lpstr>
      <vt:lpstr>Slayt 1</vt:lpstr>
      <vt:lpstr>Sunum Planı</vt:lpstr>
      <vt:lpstr>Hedeflerimiz</vt:lpstr>
      <vt:lpstr>Slayt 4</vt:lpstr>
      <vt:lpstr>Slayt 5</vt:lpstr>
      <vt:lpstr>Slayt 6</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Slayt 16</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Slayt 27</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vt:lpstr>
      <vt:lpstr>Slayt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teacher1</cp:lastModifiedBy>
  <cp:revision>279</cp:revision>
  <dcterms:created xsi:type="dcterms:W3CDTF">2015-05-24T15:24:23Z</dcterms:created>
  <dcterms:modified xsi:type="dcterms:W3CDTF">2020-08-31T20:39:58Z</dcterms:modified>
</cp:coreProperties>
</file>